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0" d="100"/>
          <a:sy n="70" d="100"/>
        </p:scale>
        <p:origin x="118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B5CB-797A-4FB6-909D-279E5E5ED7C7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E07C4-27E5-4C62-B4E1-3B28D3C256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Midnight Judges</a:t>
            </a:r>
            <a:endParaRPr lang="en-US" dirty="0"/>
          </a:p>
        </p:txBody>
      </p:sp>
      <p:pic>
        <p:nvPicPr>
          <p:cNvPr id="6" name="Content Placeholder 5" descr="Illustration+of+a+cloc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1981200"/>
            <a:ext cx="3048000" cy="3810000"/>
          </a:xfrm>
        </p:spPr>
      </p:pic>
      <p:cxnSp>
        <p:nvCxnSpPr>
          <p:cNvPr id="8" name="Straight Arrow Connector 7"/>
          <p:cNvCxnSpPr/>
          <p:nvPr/>
        </p:nvCxnSpPr>
        <p:spPr>
          <a:xfrm flipV="1">
            <a:off x="4266406" y="1828800"/>
            <a:ext cx="915194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81600" y="12192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Adams and Feds lose election of 1800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43400" y="38862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9800" y="3733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Adams becomes 1</a:t>
            </a:r>
            <a:r>
              <a:rPr lang="en-US" b="1" baseline="30000" dirty="0" smtClean="0"/>
              <a:t>st</a:t>
            </a:r>
            <a:r>
              <a:rPr lang="en-US" b="1" dirty="0" smtClean="0"/>
              <a:t> Lame Duck President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343400" y="3962400"/>
            <a:ext cx="1981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51054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Feds pass Judiciary Act of 1801 to create new judicial positions.</a:t>
            </a:r>
            <a:endParaRPr lang="en-US" b="1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3276600" y="49530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29000" y="5943601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John Marshall is appointed Chief Justice of the Supreme Court</a:t>
            </a:r>
            <a:endParaRPr lang="en-US" b="1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2743200" y="3886200"/>
            <a:ext cx="15240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8200" y="49530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Adams appoints 42 Feds to judicial positions.</a:t>
            </a:r>
            <a:endParaRPr lang="en-US" b="1" dirty="0"/>
          </a:p>
        </p:txBody>
      </p:sp>
      <p:cxnSp>
        <p:nvCxnSpPr>
          <p:cNvPr id="25" name="Straight Arrow Connector 24"/>
          <p:cNvCxnSpPr/>
          <p:nvPr/>
        </p:nvCxnSpPr>
        <p:spPr>
          <a:xfrm rot="16200000" flipV="1">
            <a:off x="2933700" y="2552700"/>
            <a:ext cx="1828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24000" y="1600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They become midnight judges at the last minute.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4282</TotalTime>
  <Words>54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Midnight Judges</vt:lpstr>
    </vt:vector>
  </TitlesOfParts>
  <Company>Springbranch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Midnight Judges</dc:title>
  <dc:creator>nicholss</dc:creator>
  <cp:lastModifiedBy>Nichols, Samuel</cp:lastModifiedBy>
  <cp:revision>6</cp:revision>
  <dcterms:created xsi:type="dcterms:W3CDTF">2013-10-04T12:37:46Z</dcterms:created>
  <dcterms:modified xsi:type="dcterms:W3CDTF">2014-09-25T17:49:03Z</dcterms:modified>
</cp:coreProperties>
</file>